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1990C2-8580-4868-A355-7501629428F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5DA8D6B-DC57-4346-A821-7DC1FEAB9EC4}">
      <dgm:prSet/>
      <dgm:spPr/>
      <dgm:t>
        <a:bodyPr/>
        <a:lstStyle/>
        <a:p>
          <a:pPr rtl="0"/>
          <a:r>
            <a:rPr lang="en-US" b="1" dirty="0" err="1" smtClean="0"/>
            <a:t>Surat</a:t>
          </a:r>
          <a:r>
            <a:rPr lang="en-US" b="1" dirty="0" smtClean="0"/>
            <a:t> </a:t>
          </a:r>
          <a:r>
            <a:rPr lang="en-US" b="1" dirty="0" err="1" smtClean="0"/>
            <a:t>Permohonan</a:t>
          </a:r>
          <a:endParaRPr lang="en-US" b="1" dirty="0"/>
        </a:p>
      </dgm:t>
    </dgm:pt>
    <dgm:pt modelId="{42CB96B2-6DD7-4E89-B49B-12DD864B69BD}" type="parTrans" cxnId="{28390DAD-F710-4395-9A99-2E5982129A29}">
      <dgm:prSet/>
      <dgm:spPr/>
      <dgm:t>
        <a:bodyPr/>
        <a:lstStyle/>
        <a:p>
          <a:endParaRPr lang="en-US" b="1"/>
        </a:p>
      </dgm:t>
    </dgm:pt>
    <dgm:pt modelId="{61F97992-091D-4E88-96F4-9FD0F64A3D16}" type="sibTrans" cxnId="{28390DAD-F710-4395-9A99-2E5982129A29}">
      <dgm:prSet/>
      <dgm:spPr/>
      <dgm:t>
        <a:bodyPr/>
        <a:lstStyle/>
        <a:p>
          <a:endParaRPr lang="en-US" b="1"/>
        </a:p>
      </dgm:t>
    </dgm:pt>
    <dgm:pt modelId="{5EC6F507-0858-4174-B522-1636AF3C662D}">
      <dgm:prSet/>
      <dgm:spPr/>
      <dgm:t>
        <a:bodyPr/>
        <a:lstStyle/>
        <a:p>
          <a:pPr rtl="0"/>
          <a:r>
            <a:rPr lang="en-US" b="1" dirty="0" smtClean="0"/>
            <a:t>Label </a:t>
          </a:r>
          <a:r>
            <a:rPr lang="en-US" b="1" dirty="0" err="1" smtClean="0"/>
            <a:t>benih</a:t>
          </a:r>
          <a:r>
            <a:rPr lang="en-US" b="1" dirty="0" smtClean="0"/>
            <a:t> </a:t>
          </a:r>
          <a:r>
            <a:rPr lang="en-US" b="1" dirty="0" err="1" smtClean="0"/>
            <a:t>sumber</a:t>
          </a:r>
          <a:endParaRPr lang="en-US" b="1" dirty="0"/>
        </a:p>
      </dgm:t>
    </dgm:pt>
    <dgm:pt modelId="{0250C51F-2C79-4ED2-A531-69C898ACE577}" type="parTrans" cxnId="{AC6AE9F9-107E-40E5-92CF-D2A03C4FDEF8}">
      <dgm:prSet/>
      <dgm:spPr/>
      <dgm:t>
        <a:bodyPr/>
        <a:lstStyle/>
        <a:p>
          <a:endParaRPr lang="en-US" b="1"/>
        </a:p>
      </dgm:t>
    </dgm:pt>
    <dgm:pt modelId="{D0AC03B7-5AA6-44D9-9439-FFCD18A2A1F7}" type="sibTrans" cxnId="{AC6AE9F9-107E-40E5-92CF-D2A03C4FDEF8}">
      <dgm:prSet/>
      <dgm:spPr/>
      <dgm:t>
        <a:bodyPr/>
        <a:lstStyle/>
        <a:p>
          <a:endParaRPr lang="en-US" b="1"/>
        </a:p>
      </dgm:t>
    </dgm:pt>
    <dgm:pt modelId="{1F6F9451-BF44-4FCF-B0AB-B2B8085706B1}">
      <dgm:prSet/>
      <dgm:spPr/>
      <dgm:t>
        <a:bodyPr/>
        <a:lstStyle/>
        <a:p>
          <a:pPr rtl="0"/>
          <a:r>
            <a:rPr lang="en-US" b="1" dirty="0" err="1" smtClean="0"/>
            <a:t>Peta</a:t>
          </a:r>
          <a:r>
            <a:rPr lang="en-US" b="1" dirty="0" smtClean="0"/>
            <a:t> </a:t>
          </a:r>
          <a:r>
            <a:rPr lang="en-US" b="1" dirty="0" err="1" smtClean="0"/>
            <a:t>lokasi</a:t>
          </a:r>
          <a:endParaRPr lang="en-US" b="1" dirty="0"/>
        </a:p>
      </dgm:t>
    </dgm:pt>
    <dgm:pt modelId="{9D9C8916-9050-4BE1-8B02-0D3D15667D33}" type="parTrans" cxnId="{317355A9-704F-4776-9A59-39CC4D26FC68}">
      <dgm:prSet/>
      <dgm:spPr/>
      <dgm:t>
        <a:bodyPr/>
        <a:lstStyle/>
        <a:p>
          <a:endParaRPr lang="en-US" b="1"/>
        </a:p>
      </dgm:t>
    </dgm:pt>
    <dgm:pt modelId="{CBCF38E5-E392-41EA-8EDF-82FD48A9747A}" type="sibTrans" cxnId="{317355A9-704F-4776-9A59-39CC4D26FC68}">
      <dgm:prSet/>
      <dgm:spPr/>
      <dgm:t>
        <a:bodyPr/>
        <a:lstStyle/>
        <a:p>
          <a:endParaRPr lang="en-US" b="1"/>
        </a:p>
      </dgm:t>
    </dgm:pt>
    <dgm:pt modelId="{AD767D3E-3731-49AC-B449-F18E12498075}">
      <dgm:prSet/>
      <dgm:spPr/>
      <dgm:t>
        <a:bodyPr/>
        <a:lstStyle/>
        <a:p>
          <a:pPr rtl="0"/>
          <a:r>
            <a:rPr lang="en-US" b="1" dirty="0" err="1" smtClean="0"/>
            <a:t>MoU</a:t>
          </a:r>
          <a:r>
            <a:rPr lang="en-US" b="1" dirty="0" smtClean="0"/>
            <a:t> (</a:t>
          </a:r>
          <a:r>
            <a:rPr lang="en-US" b="1" dirty="0" err="1" smtClean="0"/>
            <a:t>bila</a:t>
          </a:r>
          <a:r>
            <a:rPr lang="en-US" b="1" dirty="0" smtClean="0"/>
            <a:t> </a:t>
          </a:r>
          <a:r>
            <a:rPr lang="en-US" b="1" dirty="0" err="1" smtClean="0"/>
            <a:t>ada</a:t>
          </a:r>
          <a:r>
            <a:rPr lang="en-US" b="1" dirty="0" smtClean="0"/>
            <a:t>)</a:t>
          </a:r>
          <a:endParaRPr lang="en-US" b="1" dirty="0"/>
        </a:p>
      </dgm:t>
    </dgm:pt>
    <dgm:pt modelId="{AC803EB0-A4AF-4DCE-8CC5-2A0DB5A6ADD0}" type="parTrans" cxnId="{F9755395-7256-43C0-A1BD-8A48076237B0}">
      <dgm:prSet/>
      <dgm:spPr/>
      <dgm:t>
        <a:bodyPr/>
        <a:lstStyle/>
        <a:p>
          <a:endParaRPr lang="en-US" b="1"/>
        </a:p>
      </dgm:t>
    </dgm:pt>
    <dgm:pt modelId="{468A3519-F80F-4B05-9B18-BCFBDBEE510A}" type="sibTrans" cxnId="{F9755395-7256-43C0-A1BD-8A48076237B0}">
      <dgm:prSet/>
      <dgm:spPr/>
      <dgm:t>
        <a:bodyPr/>
        <a:lstStyle/>
        <a:p>
          <a:endParaRPr lang="en-US" b="1"/>
        </a:p>
      </dgm:t>
    </dgm:pt>
    <dgm:pt modelId="{DCBEC371-23C6-49C1-BB98-ADB56AF2576D}">
      <dgm:prSet/>
      <dgm:spPr/>
      <dgm:t>
        <a:bodyPr/>
        <a:lstStyle/>
        <a:p>
          <a:pPr rtl="0"/>
          <a:r>
            <a:rPr lang="en-US" b="1" dirty="0" err="1" smtClean="0"/>
            <a:t>Memiliki</a:t>
          </a:r>
          <a:r>
            <a:rPr lang="en-US" b="1" dirty="0" smtClean="0"/>
            <a:t> </a:t>
          </a:r>
          <a:r>
            <a:rPr lang="en-US" b="1" dirty="0" err="1" smtClean="0"/>
            <a:t>rekomendasi</a:t>
          </a:r>
          <a:r>
            <a:rPr lang="en-US" b="1" dirty="0" smtClean="0"/>
            <a:t> / </a:t>
          </a:r>
          <a:r>
            <a:rPr lang="en-US" b="1" dirty="0" err="1" smtClean="0"/>
            <a:t>kompetensi</a:t>
          </a:r>
          <a:r>
            <a:rPr lang="en-US" b="1" dirty="0" smtClean="0"/>
            <a:t> </a:t>
          </a:r>
          <a:r>
            <a:rPr lang="en-US" b="1" dirty="0" err="1" smtClean="0"/>
            <a:t>kelayakan</a:t>
          </a:r>
          <a:endParaRPr lang="en-US" b="1" dirty="0"/>
        </a:p>
      </dgm:t>
    </dgm:pt>
    <dgm:pt modelId="{D8C233AC-C88A-4C07-9036-AD6D541FE4F1}" type="parTrans" cxnId="{BE2BB6C3-4A10-422F-BDCE-ED35049B5605}">
      <dgm:prSet/>
      <dgm:spPr/>
      <dgm:t>
        <a:bodyPr/>
        <a:lstStyle/>
        <a:p>
          <a:endParaRPr lang="en-US" b="1"/>
        </a:p>
      </dgm:t>
    </dgm:pt>
    <dgm:pt modelId="{631BE0B8-56A7-4F08-81B8-0AF5B4FF4858}" type="sibTrans" cxnId="{BE2BB6C3-4A10-422F-BDCE-ED35049B5605}">
      <dgm:prSet/>
      <dgm:spPr/>
      <dgm:t>
        <a:bodyPr/>
        <a:lstStyle/>
        <a:p>
          <a:endParaRPr lang="en-US" b="1"/>
        </a:p>
      </dgm:t>
    </dgm:pt>
    <dgm:pt modelId="{5C3A1BFC-92C4-4EEC-8BA7-ADE514C38C2F}" type="pres">
      <dgm:prSet presAssocID="{551990C2-8580-4868-A355-7501629428F1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78AF78A-11D4-452B-A346-14582F1F64C9}" type="pres">
      <dgm:prSet presAssocID="{D5DA8D6B-DC57-4346-A821-7DC1FEAB9EC4}" presName="horFlow" presStyleCnt="0"/>
      <dgm:spPr/>
    </dgm:pt>
    <dgm:pt modelId="{37B5CB79-1950-4A38-8D3B-9720F7E474DD}" type="pres">
      <dgm:prSet presAssocID="{D5DA8D6B-DC57-4346-A821-7DC1FEAB9EC4}" presName="bigChev" presStyleLbl="node1" presStyleIdx="0" presStyleCnt="5"/>
      <dgm:spPr/>
    </dgm:pt>
    <dgm:pt modelId="{0201EE69-3757-4BFB-A03E-B8260C1B94A6}" type="pres">
      <dgm:prSet presAssocID="{D5DA8D6B-DC57-4346-A821-7DC1FEAB9EC4}" presName="vSp" presStyleCnt="0"/>
      <dgm:spPr/>
    </dgm:pt>
    <dgm:pt modelId="{0DCDD863-4CE1-4A92-96F2-529A7449264C}" type="pres">
      <dgm:prSet presAssocID="{5EC6F507-0858-4174-B522-1636AF3C662D}" presName="horFlow" presStyleCnt="0"/>
      <dgm:spPr/>
    </dgm:pt>
    <dgm:pt modelId="{53F4D214-1C91-45D4-A218-B48C62E68221}" type="pres">
      <dgm:prSet presAssocID="{5EC6F507-0858-4174-B522-1636AF3C662D}" presName="bigChev" presStyleLbl="node1" presStyleIdx="1" presStyleCnt="5"/>
      <dgm:spPr/>
    </dgm:pt>
    <dgm:pt modelId="{E9307273-78CF-42C3-82AC-68B824ABB0DB}" type="pres">
      <dgm:prSet presAssocID="{5EC6F507-0858-4174-B522-1636AF3C662D}" presName="vSp" presStyleCnt="0"/>
      <dgm:spPr/>
    </dgm:pt>
    <dgm:pt modelId="{479664B9-8A8F-4955-ABCE-C8E470C78FC2}" type="pres">
      <dgm:prSet presAssocID="{1F6F9451-BF44-4FCF-B0AB-B2B8085706B1}" presName="horFlow" presStyleCnt="0"/>
      <dgm:spPr/>
    </dgm:pt>
    <dgm:pt modelId="{D1A0029E-D7D7-4D5D-93F7-5802D96FC78A}" type="pres">
      <dgm:prSet presAssocID="{1F6F9451-BF44-4FCF-B0AB-B2B8085706B1}" presName="bigChev" presStyleLbl="node1" presStyleIdx="2" presStyleCnt="5"/>
      <dgm:spPr/>
    </dgm:pt>
    <dgm:pt modelId="{2A0EE2C4-1140-421C-80D2-4CAB233A3EDB}" type="pres">
      <dgm:prSet presAssocID="{1F6F9451-BF44-4FCF-B0AB-B2B8085706B1}" presName="vSp" presStyleCnt="0"/>
      <dgm:spPr/>
    </dgm:pt>
    <dgm:pt modelId="{85810E92-2E1F-4359-998A-B3A88E77BA12}" type="pres">
      <dgm:prSet presAssocID="{AD767D3E-3731-49AC-B449-F18E12498075}" presName="horFlow" presStyleCnt="0"/>
      <dgm:spPr/>
    </dgm:pt>
    <dgm:pt modelId="{CFF2F0B0-7BBD-4E32-8B84-4EDC3EF96F19}" type="pres">
      <dgm:prSet presAssocID="{AD767D3E-3731-49AC-B449-F18E12498075}" presName="bigChev" presStyleLbl="node1" presStyleIdx="3" presStyleCnt="5"/>
      <dgm:spPr/>
    </dgm:pt>
    <dgm:pt modelId="{BEAE142F-271F-457E-8BE7-C56A408E133D}" type="pres">
      <dgm:prSet presAssocID="{AD767D3E-3731-49AC-B449-F18E12498075}" presName="vSp" presStyleCnt="0"/>
      <dgm:spPr/>
    </dgm:pt>
    <dgm:pt modelId="{573184A8-C90F-4C70-A7F8-1F29DF429B80}" type="pres">
      <dgm:prSet presAssocID="{DCBEC371-23C6-49C1-BB98-ADB56AF2576D}" presName="horFlow" presStyleCnt="0"/>
      <dgm:spPr/>
    </dgm:pt>
    <dgm:pt modelId="{92DFF8E2-D956-4CE5-8CEE-C37C328D5F9D}" type="pres">
      <dgm:prSet presAssocID="{DCBEC371-23C6-49C1-BB98-ADB56AF2576D}" presName="bigChev" presStyleLbl="node1" presStyleIdx="4" presStyleCnt="5"/>
      <dgm:spPr/>
    </dgm:pt>
  </dgm:ptLst>
  <dgm:cxnLst>
    <dgm:cxn modelId="{672F1BBD-1D2F-40AD-A444-987176337EAD}" type="presOf" srcId="{5EC6F507-0858-4174-B522-1636AF3C662D}" destId="{53F4D214-1C91-45D4-A218-B48C62E68221}" srcOrd="0" destOrd="0" presId="urn:microsoft.com/office/officeart/2005/8/layout/lProcess3"/>
    <dgm:cxn modelId="{BE2BB6C3-4A10-422F-BDCE-ED35049B5605}" srcId="{551990C2-8580-4868-A355-7501629428F1}" destId="{DCBEC371-23C6-49C1-BB98-ADB56AF2576D}" srcOrd="4" destOrd="0" parTransId="{D8C233AC-C88A-4C07-9036-AD6D541FE4F1}" sibTransId="{631BE0B8-56A7-4F08-81B8-0AF5B4FF4858}"/>
    <dgm:cxn modelId="{58458EDB-D97B-4F91-A2E4-55F261DE73FF}" type="presOf" srcId="{551990C2-8580-4868-A355-7501629428F1}" destId="{5C3A1BFC-92C4-4EEC-8BA7-ADE514C38C2F}" srcOrd="0" destOrd="0" presId="urn:microsoft.com/office/officeart/2005/8/layout/lProcess3"/>
    <dgm:cxn modelId="{F9755395-7256-43C0-A1BD-8A48076237B0}" srcId="{551990C2-8580-4868-A355-7501629428F1}" destId="{AD767D3E-3731-49AC-B449-F18E12498075}" srcOrd="3" destOrd="0" parTransId="{AC803EB0-A4AF-4DCE-8CC5-2A0DB5A6ADD0}" sibTransId="{468A3519-F80F-4B05-9B18-BCFBDBEE510A}"/>
    <dgm:cxn modelId="{8C2A1290-06BF-4B1F-8266-122EAC7A00E7}" type="presOf" srcId="{1F6F9451-BF44-4FCF-B0AB-B2B8085706B1}" destId="{D1A0029E-D7D7-4D5D-93F7-5802D96FC78A}" srcOrd="0" destOrd="0" presId="urn:microsoft.com/office/officeart/2005/8/layout/lProcess3"/>
    <dgm:cxn modelId="{28390DAD-F710-4395-9A99-2E5982129A29}" srcId="{551990C2-8580-4868-A355-7501629428F1}" destId="{D5DA8D6B-DC57-4346-A821-7DC1FEAB9EC4}" srcOrd="0" destOrd="0" parTransId="{42CB96B2-6DD7-4E89-B49B-12DD864B69BD}" sibTransId="{61F97992-091D-4E88-96F4-9FD0F64A3D16}"/>
    <dgm:cxn modelId="{AC6AE9F9-107E-40E5-92CF-D2A03C4FDEF8}" srcId="{551990C2-8580-4868-A355-7501629428F1}" destId="{5EC6F507-0858-4174-B522-1636AF3C662D}" srcOrd="1" destOrd="0" parTransId="{0250C51F-2C79-4ED2-A531-69C898ACE577}" sibTransId="{D0AC03B7-5AA6-44D9-9439-FFCD18A2A1F7}"/>
    <dgm:cxn modelId="{5C30E21F-F03B-4C77-AEA5-876464113B01}" type="presOf" srcId="{AD767D3E-3731-49AC-B449-F18E12498075}" destId="{CFF2F0B0-7BBD-4E32-8B84-4EDC3EF96F19}" srcOrd="0" destOrd="0" presId="urn:microsoft.com/office/officeart/2005/8/layout/lProcess3"/>
    <dgm:cxn modelId="{1EAFC36D-A318-46A7-BC1F-A176E1707737}" type="presOf" srcId="{D5DA8D6B-DC57-4346-A821-7DC1FEAB9EC4}" destId="{37B5CB79-1950-4A38-8D3B-9720F7E474DD}" srcOrd="0" destOrd="0" presId="urn:microsoft.com/office/officeart/2005/8/layout/lProcess3"/>
    <dgm:cxn modelId="{317355A9-704F-4776-9A59-39CC4D26FC68}" srcId="{551990C2-8580-4868-A355-7501629428F1}" destId="{1F6F9451-BF44-4FCF-B0AB-B2B8085706B1}" srcOrd="2" destOrd="0" parTransId="{9D9C8916-9050-4BE1-8B02-0D3D15667D33}" sibTransId="{CBCF38E5-E392-41EA-8EDF-82FD48A9747A}"/>
    <dgm:cxn modelId="{37C7B2D6-00A1-40E7-975A-EC7385793C37}" type="presOf" srcId="{DCBEC371-23C6-49C1-BB98-ADB56AF2576D}" destId="{92DFF8E2-D956-4CE5-8CEE-C37C328D5F9D}" srcOrd="0" destOrd="0" presId="urn:microsoft.com/office/officeart/2005/8/layout/lProcess3"/>
    <dgm:cxn modelId="{FAA0B8BC-880F-444A-8A03-1487039AB904}" type="presParOf" srcId="{5C3A1BFC-92C4-4EEC-8BA7-ADE514C38C2F}" destId="{F78AF78A-11D4-452B-A346-14582F1F64C9}" srcOrd="0" destOrd="0" presId="urn:microsoft.com/office/officeart/2005/8/layout/lProcess3"/>
    <dgm:cxn modelId="{F48FAE34-F464-437A-B70F-A6E2518B6DCC}" type="presParOf" srcId="{F78AF78A-11D4-452B-A346-14582F1F64C9}" destId="{37B5CB79-1950-4A38-8D3B-9720F7E474DD}" srcOrd="0" destOrd="0" presId="urn:microsoft.com/office/officeart/2005/8/layout/lProcess3"/>
    <dgm:cxn modelId="{55417291-DC84-4FC3-83E0-D27492DFBEBC}" type="presParOf" srcId="{5C3A1BFC-92C4-4EEC-8BA7-ADE514C38C2F}" destId="{0201EE69-3757-4BFB-A03E-B8260C1B94A6}" srcOrd="1" destOrd="0" presId="urn:microsoft.com/office/officeart/2005/8/layout/lProcess3"/>
    <dgm:cxn modelId="{7AA07181-9679-455A-8A9C-B55EE06E7628}" type="presParOf" srcId="{5C3A1BFC-92C4-4EEC-8BA7-ADE514C38C2F}" destId="{0DCDD863-4CE1-4A92-96F2-529A7449264C}" srcOrd="2" destOrd="0" presId="urn:microsoft.com/office/officeart/2005/8/layout/lProcess3"/>
    <dgm:cxn modelId="{8C3AEB10-C458-4BE0-950E-0EC6193493BA}" type="presParOf" srcId="{0DCDD863-4CE1-4A92-96F2-529A7449264C}" destId="{53F4D214-1C91-45D4-A218-B48C62E68221}" srcOrd="0" destOrd="0" presId="urn:microsoft.com/office/officeart/2005/8/layout/lProcess3"/>
    <dgm:cxn modelId="{F6CE650F-1348-4FC4-968E-133505E15D06}" type="presParOf" srcId="{5C3A1BFC-92C4-4EEC-8BA7-ADE514C38C2F}" destId="{E9307273-78CF-42C3-82AC-68B824ABB0DB}" srcOrd="3" destOrd="0" presId="urn:microsoft.com/office/officeart/2005/8/layout/lProcess3"/>
    <dgm:cxn modelId="{3A7D5880-0AD5-4F3D-95BD-CB29B500D839}" type="presParOf" srcId="{5C3A1BFC-92C4-4EEC-8BA7-ADE514C38C2F}" destId="{479664B9-8A8F-4955-ABCE-C8E470C78FC2}" srcOrd="4" destOrd="0" presId="urn:microsoft.com/office/officeart/2005/8/layout/lProcess3"/>
    <dgm:cxn modelId="{B036AD09-0809-4092-AB4D-A034B60CD7CA}" type="presParOf" srcId="{479664B9-8A8F-4955-ABCE-C8E470C78FC2}" destId="{D1A0029E-D7D7-4D5D-93F7-5802D96FC78A}" srcOrd="0" destOrd="0" presId="urn:microsoft.com/office/officeart/2005/8/layout/lProcess3"/>
    <dgm:cxn modelId="{D6A70533-9E03-41DE-8EAD-5F7D80F21386}" type="presParOf" srcId="{5C3A1BFC-92C4-4EEC-8BA7-ADE514C38C2F}" destId="{2A0EE2C4-1140-421C-80D2-4CAB233A3EDB}" srcOrd="5" destOrd="0" presId="urn:microsoft.com/office/officeart/2005/8/layout/lProcess3"/>
    <dgm:cxn modelId="{2800B7EF-B739-4708-AC6D-6F32E51D2EA3}" type="presParOf" srcId="{5C3A1BFC-92C4-4EEC-8BA7-ADE514C38C2F}" destId="{85810E92-2E1F-4359-998A-B3A88E77BA12}" srcOrd="6" destOrd="0" presId="urn:microsoft.com/office/officeart/2005/8/layout/lProcess3"/>
    <dgm:cxn modelId="{83C35073-412C-4398-A3A0-0327BDA9ECA9}" type="presParOf" srcId="{85810E92-2E1F-4359-998A-B3A88E77BA12}" destId="{CFF2F0B0-7BBD-4E32-8B84-4EDC3EF96F19}" srcOrd="0" destOrd="0" presId="urn:microsoft.com/office/officeart/2005/8/layout/lProcess3"/>
    <dgm:cxn modelId="{B9D1A108-6D69-48F0-ADF1-74BCFC260563}" type="presParOf" srcId="{5C3A1BFC-92C4-4EEC-8BA7-ADE514C38C2F}" destId="{BEAE142F-271F-457E-8BE7-C56A408E133D}" srcOrd="7" destOrd="0" presId="urn:microsoft.com/office/officeart/2005/8/layout/lProcess3"/>
    <dgm:cxn modelId="{AA3B2EF9-A6AE-4F5D-8E35-D93563E00EF3}" type="presParOf" srcId="{5C3A1BFC-92C4-4EEC-8BA7-ADE514C38C2F}" destId="{573184A8-C90F-4C70-A7F8-1F29DF429B80}" srcOrd="8" destOrd="0" presId="urn:microsoft.com/office/officeart/2005/8/layout/lProcess3"/>
    <dgm:cxn modelId="{9BC24DB7-84E8-40B0-9276-D99E60050E1C}" type="presParOf" srcId="{573184A8-C90F-4C70-A7F8-1F29DF429B80}" destId="{92DFF8E2-D956-4CE5-8CEE-C37C328D5F9D}" srcOrd="0" destOrd="0" presId="urn:microsoft.com/office/officeart/2005/8/layout/l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1990C2-8580-4868-A355-7501629428F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DA8D6B-DC57-4346-A821-7DC1FEAB9EC4}">
      <dgm:prSet/>
      <dgm:spPr/>
      <dgm:t>
        <a:bodyPr/>
        <a:lstStyle/>
        <a:p>
          <a:pPr rtl="0"/>
          <a:r>
            <a:rPr lang="en-US" b="1" dirty="0" err="1" smtClean="0"/>
            <a:t>Surat</a:t>
          </a:r>
          <a:r>
            <a:rPr lang="en-US" b="1" dirty="0" smtClean="0"/>
            <a:t> </a:t>
          </a:r>
          <a:r>
            <a:rPr lang="en-US" b="1" dirty="0" err="1" smtClean="0"/>
            <a:t>Permohonan</a:t>
          </a:r>
          <a:endParaRPr lang="en-US" b="1" dirty="0"/>
        </a:p>
      </dgm:t>
    </dgm:pt>
    <dgm:pt modelId="{42CB96B2-6DD7-4E89-B49B-12DD864B69BD}" type="parTrans" cxnId="{28390DAD-F710-4395-9A99-2E5982129A29}">
      <dgm:prSet/>
      <dgm:spPr/>
      <dgm:t>
        <a:bodyPr/>
        <a:lstStyle/>
        <a:p>
          <a:endParaRPr lang="en-US" b="1"/>
        </a:p>
      </dgm:t>
    </dgm:pt>
    <dgm:pt modelId="{61F97992-091D-4E88-96F4-9FD0F64A3D16}" type="sibTrans" cxnId="{28390DAD-F710-4395-9A99-2E5982129A29}">
      <dgm:prSet/>
      <dgm:spPr/>
      <dgm:t>
        <a:bodyPr/>
        <a:lstStyle/>
        <a:p>
          <a:endParaRPr lang="en-US" b="1"/>
        </a:p>
      </dgm:t>
    </dgm:pt>
    <dgm:pt modelId="{5EC6F507-0858-4174-B522-1636AF3C662D}">
      <dgm:prSet/>
      <dgm:spPr/>
      <dgm:t>
        <a:bodyPr/>
        <a:lstStyle/>
        <a:p>
          <a:pPr rtl="0"/>
          <a:r>
            <a:rPr lang="en-US" b="1" dirty="0" smtClean="0"/>
            <a:t>label </a:t>
          </a:r>
          <a:r>
            <a:rPr lang="en-US" b="1" dirty="0" err="1" smtClean="0"/>
            <a:t>benih</a:t>
          </a:r>
          <a:r>
            <a:rPr lang="en-US" b="1" dirty="0" smtClean="0"/>
            <a:t> lama</a:t>
          </a:r>
          <a:endParaRPr lang="en-US" b="1" dirty="0"/>
        </a:p>
      </dgm:t>
    </dgm:pt>
    <dgm:pt modelId="{0250C51F-2C79-4ED2-A531-69C898ACE577}" type="parTrans" cxnId="{AC6AE9F9-107E-40E5-92CF-D2A03C4FDEF8}">
      <dgm:prSet/>
      <dgm:spPr/>
      <dgm:t>
        <a:bodyPr/>
        <a:lstStyle/>
        <a:p>
          <a:endParaRPr lang="en-US" b="1"/>
        </a:p>
      </dgm:t>
    </dgm:pt>
    <dgm:pt modelId="{D0AC03B7-5AA6-44D9-9439-FFCD18A2A1F7}" type="sibTrans" cxnId="{AC6AE9F9-107E-40E5-92CF-D2A03C4FDEF8}">
      <dgm:prSet/>
      <dgm:spPr/>
      <dgm:t>
        <a:bodyPr/>
        <a:lstStyle/>
        <a:p>
          <a:endParaRPr lang="en-US" b="1"/>
        </a:p>
      </dgm:t>
    </dgm:pt>
    <dgm:pt modelId="{5C3A1BFC-92C4-4EEC-8BA7-ADE514C38C2F}" type="pres">
      <dgm:prSet presAssocID="{551990C2-8580-4868-A355-7501629428F1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78AF78A-11D4-452B-A346-14582F1F64C9}" type="pres">
      <dgm:prSet presAssocID="{D5DA8D6B-DC57-4346-A821-7DC1FEAB9EC4}" presName="horFlow" presStyleCnt="0"/>
      <dgm:spPr/>
    </dgm:pt>
    <dgm:pt modelId="{37B5CB79-1950-4A38-8D3B-9720F7E474DD}" type="pres">
      <dgm:prSet presAssocID="{D5DA8D6B-DC57-4346-A821-7DC1FEAB9EC4}" presName="bigChev" presStyleLbl="node1" presStyleIdx="0" presStyleCnt="2"/>
      <dgm:spPr/>
    </dgm:pt>
    <dgm:pt modelId="{0201EE69-3757-4BFB-A03E-B8260C1B94A6}" type="pres">
      <dgm:prSet presAssocID="{D5DA8D6B-DC57-4346-A821-7DC1FEAB9EC4}" presName="vSp" presStyleCnt="0"/>
      <dgm:spPr/>
    </dgm:pt>
    <dgm:pt modelId="{0DCDD863-4CE1-4A92-96F2-529A7449264C}" type="pres">
      <dgm:prSet presAssocID="{5EC6F507-0858-4174-B522-1636AF3C662D}" presName="horFlow" presStyleCnt="0"/>
      <dgm:spPr/>
    </dgm:pt>
    <dgm:pt modelId="{53F4D214-1C91-45D4-A218-B48C62E68221}" type="pres">
      <dgm:prSet presAssocID="{5EC6F507-0858-4174-B522-1636AF3C662D}" presName="bigChev" presStyleLbl="node1" presStyleIdx="1" presStyleCnt="2"/>
      <dgm:spPr/>
    </dgm:pt>
  </dgm:ptLst>
  <dgm:cxnLst>
    <dgm:cxn modelId="{C3F17897-F3FD-4214-8C78-03A93CD837E0}" type="presOf" srcId="{5EC6F507-0858-4174-B522-1636AF3C662D}" destId="{53F4D214-1C91-45D4-A218-B48C62E68221}" srcOrd="0" destOrd="0" presId="urn:microsoft.com/office/officeart/2005/8/layout/lProcess3"/>
    <dgm:cxn modelId="{1A4D3D42-BE8B-43CF-B9A4-9DC4EE049FDE}" type="presOf" srcId="{D5DA8D6B-DC57-4346-A821-7DC1FEAB9EC4}" destId="{37B5CB79-1950-4A38-8D3B-9720F7E474DD}" srcOrd="0" destOrd="0" presId="urn:microsoft.com/office/officeart/2005/8/layout/lProcess3"/>
    <dgm:cxn modelId="{28390DAD-F710-4395-9A99-2E5982129A29}" srcId="{551990C2-8580-4868-A355-7501629428F1}" destId="{D5DA8D6B-DC57-4346-A821-7DC1FEAB9EC4}" srcOrd="0" destOrd="0" parTransId="{42CB96B2-6DD7-4E89-B49B-12DD864B69BD}" sibTransId="{61F97992-091D-4E88-96F4-9FD0F64A3D16}"/>
    <dgm:cxn modelId="{9920D7EE-BEBC-41DF-86B7-A8F3C738C5B4}" type="presOf" srcId="{551990C2-8580-4868-A355-7501629428F1}" destId="{5C3A1BFC-92C4-4EEC-8BA7-ADE514C38C2F}" srcOrd="0" destOrd="0" presId="urn:microsoft.com/office/officeart/2005/8/layout/lProcess3"/>
    <dgm:cxn modelId="{AC6AE9F9-107E-40E5-92CF-D2A03C4FDEF8}" srcId="{551990C2-8580-4868-A355-7501629428F1}" destId="{5EC6F507-0858-4174-B522-1636AF3C662D}" srcOrd="1" destOrd="0" parTransId="{0250C51F-2C79-4ED2-A531-69C898ACE577}" sibTransId="{D0AC03B7-5AA6-44D9-9439-FFCD18A2A1F7}"/>
    <dgm:cxn modelId="{09F7B89B-D2B7-4FC1-9216-BD93CCDA4C96}" type="presParOf" srcId="{5C3A1BFC-92C4-4EEC-8BA7-ADE514C38C2F}" destId="{F78AF78A-11D4-452B-A346-14582F1F64C9}" srcOrd="0" destOrd="0" presId="urn:microsoft.com/office/officeart/2005/8/layout/lProcess3"/>
    <dgm:cxn modelId="{3DAB8D1E-66CA-4252-A6F7-4420852D2F6A}" type="presParOf" srcId="{F78AF78A-11D4-452B-A346-14582F1F64C9}" destId="{37B5CB79-1950-4A38-8D3B-9720F7E474DD}" srcOrd="0" destOrd="0" presId="urn:microsoft.com/office/officeart/2005/8/layout/lProcess3"/>
    <dgm:cxn modelId="{F333FF4A-ED5D-417D-874F-5DAFD4D0EA20}" type="presParOf" srcId="{5C3A1BFC-92C4-4EEC-8BA7-ADE514C38C2F}" destId="{0201EE69-3757-4BFB-A03E-B8260C1B94A6}" srcOrd="1" destOrd="0" presId="urn:microsoft.com/office/officeart/2005/8/layout/lProcess3"/>
    <dgm:cxn modelId="{C51E6B60-83FD-42A9-A0CE-0A9B98BC133B}" type="presParOf" srcId="{5C3A1BFC-92C4-4EEC-8BA7-ADE514C38C2F}" destId="{0DCDD863-4CE1-4A92-96F2-529A7449264C}" srcOrd="2" destOrd="0" presId="urn:microsoft.com/office/officeart/2005/8/layout/lProcess3"/>
    <dgm:cxn modelId="{4F7E6F7D-B768-49B2-BCD3-6BCCAC179565}" type="presParOf" srcId="{0DCDD863-4CE1-4A92-96F2-529A7449264C}" destId="{53F4D214-1C91-45D4-A218-B48C62E68221}" srcOrd="0" destOrd="0" presId="urn:microsoft.com/office/officeart/2005/8/layout/lProcess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1990C2-8580-4868-A355-7501629428F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DA8D6B-DC57-4346-A821-7DC1FEAB9EC4}">
      <dgm:prSet/>
      <dgm:spPr/>
      <dgm:t>
        <a:bodyPr/>
        <a:lstStyle/>
        <a:p>
          <a:pPr rtl="0"/>
          <a:r>
            <a:rPr lang="en-US" b="1" dirty="0" err="1" smtClean="0"/>
            <a:t>Surat</a:t>
          </a:r>
          <a:r>
            <a:rPr lang="en-US" b="1" dirty="0" smtClean="0"/>
            <a:t> </a:t>
          </a:r>
          <a:r>
            <a:rPr lang="en-US" b="1" dirty="0" err="1" smtClean="0"/>
            <a:t>Permohonan</a:t>
          </a:r>
          <a:endParaRPr lang="en-US" b="1" dirty="0"/>
        </a:p>
      </dgm:t>
    </dgm:pt>
    <dgm:pt modelId="{42CB96B2-6DD7-4E89-B49B-12DD864B69BD}" type="parTrans" cxnId="{28390DAD-F710-4395-9A99-2E5982129A29}">
      <dgm:prSet/>
      <dgm:spPr/>
      <dgm:t>
        <a:bodyPr/>
        <a:lstStyle/>
        <a:p>
          <a:endParaRPr lang="en-US" b="1"/>
        </a:p>
      </dgm:t>
    </dgm:pt>
    <dgm:pt modelId="{61F97992-091D-4E88-96F4-9FD0F64A3D16}" type="sibTrans" cxnId="{28390DAD-F710-4395-9A99-2E5982129A29}">
      <dgm:prSet/>
      <dgm:spPr/>
      <dgm:t>
        <a:bodyPr/>
        <a:lstStyle/>
        <a:p>
          <a:endParaRPr lang="en-US" b="1"/>
        </a:p>
      </dgm:t>
    </dgm:pt>
    <dgm:pt modelId="{5EC6F507-0858-4174-B522-1636AF3C662D}">
      <dgm:prSet/>
      <dgm:spPr/>
      <dgm:t>
        <a:bodyPr/>
        <a:lstStyle/>
        <a:p>
          <a:pPr rtl="0"/>
          <a:r>
            <a:rPr lang="en-US" b="1" dirty="0" smtClean="0"/>
            <a:t>NIB</a:t>
          </a:r>
          <a:endParaRPr lang="en-US" b="1" dirty="0"/>
        </a:p>
      </dgm:t>
    </dgm:pt>
    <dgm:pt modelId="{0250C51F-2C79-4ED2-A531-69C898ACE577}" type="parTrans" cxnId="{AC6AE9F9-107E-40E5-92CF-D2A03C4FDEF8}">
      <dgm:prSet/>
      <dgm:spPr/>
      <dgm:t>
        <a:bodyPr/>
        <a:lstStyle/>
        <a:p>
          <a:endParaRPr lang="en-US" b="1"/>
        </a:p>
      </dgm:t>
    </dgm:pt>
    <dgm:pt modelId="{D0AC03B7-5AA6-44D9-9439-FFCD18A2A1F7}" type="sibTrans" cxnId="{AC6AE9F9-107E-40E5-92CF-D2A03C4FDEF8}">
      <dgm:prSet/>
      <dgm:spPr/>
      <dgm:t>
        <a:bodyPr/>
        <a:lstStyle/>
        <a:p>
          <a:endParaRPr lang="en-US" b="1"/>
        </a:p>
      </dgm:t>
    </dgm:pt>
    <dgm:pt modelId="{1F6F9451-BF44-4FCF-B0AB-B2B8085706B1}">
      <dgm:prSet/>
      <dgm:spPr/>
      <dgm:t>
        <a:bodyPr/>
        <a:lstStyle/>
        <a:p>
          <a:pPr rtl="0"/>
          <a:r>
            <a:rPr lang="en-US" b="1" dirty="0" smtClean="0"/>
            <a:t>KTP</a:t>
          </a:r>
          <a:endParaRPr lang="en-US" b="1" dirty="0"/>
        </a:p>
      </dgm:t>
    </dgm:pt>
    <dgm:pt modelId="{9D9C8916-9050-4BE1-8B02-0D3D15667D33}" type="parTrans" cxnId="{317355A9-704F-4776-9A59-39CC4D26FC68}">
      <dgm:prSet/>
      <dgm:spPr/>
      <dgm:t>
        <a:bodyPr/>
        <a:lstStyle/>
        <a:p>
          <a:endParaRPr lang="en-US" b="1"/>
        </a:p>
      </dgm:t>
    </dgm:pt>
    <dgm:pt modelId="{CBCF38E5-E392-41EA-8EDF-82FD48A9747A}" type="sibTrans" cxnId="{317355A9-704F-4776-9A59-39CC4D26FC68}">
      <dgm:prSet/>
      <dgm:spPr/>
      <dgm:t>
        <a:bodyPr/>
        <a:lstStyle/>
        <a:p>
          <a:endParaRPr lang="en-US" b="1"/>
        </a:p>
      </dgm:t>
    </dgm:pt>
    <dgm:pt modelId="{AD767D3E-3731-49AC-B449-F18E12498075}">
      <dgm:prSet/>
      <dgm:spPr/>
      <dgm:t>
        <a:bodyPr/>
        <a:lstStyle/>
        <a:p>
          <a:pPr rtl="0"/>
          <a:r>
            <a:rPr lang="en-US" b="1" dirty="0" err="1" smtClean="0"/>
            <a:t>Akses</a:t>
          </a:r>
          <a:r>
            <a:rPr lang="en-US" b="1" dirty="0" smtClean="0"/>
            <a:t> </a:t>
          </a:r>
          <a:r>
            <a:rPr lang="en-US" b="1" dirty="0" err="1" smtClean="0"/>
            <a:t>benih</a:t>
          </a:r>
          <a:r>
            <a:rPr lang="en-US" b="1" dirty="0" smtClean="0"/>
            <a:t> </a:t>
          </a:r>
          <a:r>
            <a:rPr lang="en-US" b="1" dirty="0" err="1" smtClean="0"/>
            <a:t>sumber</a:t>
          </a:r>
          <a:endParaRPr lang="en-US" b="1" dirty="0"/>
        </a:p>
      </dgm:t>
    </dgm:pt>
    <dgm:pt modelId="{AC803EB0-A4AF-4DCE-8CC5-2A0DB5A6ADD0}" type="parTrans" cxnId="{F9755395-7256-43C0-A1BD-8A48076237B0}">
      <dgm:prSet/>
      <dgm:spPr/>
      <dgm:t>
        <a:bodyPr/>
        <a:lstStyle/>
        <a:p>
          <a:endParaRPr lang="en-US" b="1"/>
        </a:p>
      </dgm:t>
    </dgm:pt>
    <dgm:pt modelId="{468A3519-F80F-4B05-9B18-BCFBDBEE510A}" type="sibTrans" cxnId="{F9755395-7256-43C0-A1BD-8A48076237B0}">
      <dgm:prSet/>
      <dgm:spPr/>
      <dgm:t>
        <a:bodyPr/>
        <a:lstStyle/>
        <a:p>
          <a:endParaRPr lang="en-US" b="1"/>
        </a:p>
      </dgm:t>
    </dgm:pt>
    <dgm:pt modelId="{DCBEC371-23C6-49C1-BB98-ADB56AF2576D}">
      <dgm:prSet/>
      <dgm:spPr/>
      <dgm:t>
        <a:bodyPr/>
        <a:lstStyle/>
        <a:p>
          <a:pPr rtl="0"/>
          <a:r>
            <a:rPr lang="en-US" b="1" dirty="0" err="1" smtClean="0"/>
            <a:t>Rencana</a:t>
          </a:r>
          <a:r>
            <a:rPr lang="en-US" b="1" dirty="0" smtClean="0"/>
            <a:t> </a:t>
          </a:r>
          <a:r>
            <a:rPr lang="en-US" b="1" dirty="0" err="1" smtClean="0"/>
            <a:t>dan</a:t>
          </a:r>
          <a:r>
            <a:rPr lang="en-US" b="1" dirty="0" smtClean="0"/>
            <a:t> </a:t>
          </a:r>
          <a:r>
            <a:rPr lang="en-US" b="1" dirty="0" err="1" smtClean="0"/>
            <a:t>Realisasi</a:t>
          </a:r>
          <a:r>
            <a:rPr lang="en-US" b="1" dirty="0" smtClean="0"/>
            <a:t> </a:t>
          </a:r>
          <a:r>
            <a:rPr lang="en-US" b="1" dirty="0" err="1" smtClean="0"/>
            <a:t>Produksi</a:t>
          </a:r>
          <a:r>
            <a:rPr lang="en-US" b="1" dirty="0" smtClean="0"/>
            <a:t> </a:t>
          </a:r>
          <a:r>
            <a:rPr lang="en-US" b="1" dirty="0" err="1" smtClean="0"/>
            <a:t>Benih</a:t>
          </a:r>
          <a:endParaRPr lang="en-US" b="1" dirty="0"/>
        </a:p>
      </dgm:t>
    </dgm:pt>
    <dgm:pt modelId="{D8C233AC-C88A-4C07-9036-AD6D541FE4F1}" type="parTrans" cxnId="{BE2BB6C3-4A10-422F-BDCE-ED35049B5605}">
      <dgm:prSet/>
      <dgm:spPr/>
      <dgm:t>
        <a:bodyPr/>
        <a:lstStyle/>
        <a:p>
          <a:endParaRPr lang="en-US" b="1"/>
        </a:p>
      </dgm:t>
    </dgm:pt>
    <dgm:pt modelId="{631BE0B8-56A7-4F08-81B8-0AF5B4FF4858}" type="sibTrans" cxnId="{BE2BB6C3-4A10-422F-BDCE-ED35049B5605}">
      <dgm:prSet/>
      <dgm:spPr/>
      <dgm:t>
        <a:bodyPr/>
        <a:lstStyle/>
        <a:p>
          <a:endParaRPr lang="en-US" b="1"/>
        </a:p>
      </dgm:t>
    </dgm:pt>
    <dgm:pt modelId="{C3B467A6-F56D-4070-9F36-36C44AA0DD2A}">
      <dgm:prSet/>
      <dgm:spPr/>
      <dgm:t>
        <a:bodyPr/>
        <a:lstStyle/>
        <a:p>
          <a:pPr rtl="0"/>
          <a:r>
            <a:rPr lang="en-US" b="1" dirty="0" err="1" smtClean="0"/>
            <a:t>Fasilitas</a:t>
          </a:r>
          <a:r>
            <a:rPr lang="en-US" b="1" dirty="0" smtClean="0"/>
            <a:t> </a:t>
          </a:r>
          <a:r>
            <a:rPr lang="en-US" b="1" dirty="0" err="1" smtClean="0"/>
            <a:t>produksi</a:t>
          </a:r>
          <a:r>
            <a:rPr lang="en-US" b="1" dirty="0" smtClean="0"/>
            <a:t> </a:t>
          </a:r>
          <a:r>
            <a:rPr lang="en-US" b="1" dirty="0" err="1" smtClean="0"/>
            <a:t>dan</a:t>
          </a:r>
          <a:r>
            <a:rPr lang="en-US" b="1" dirty="0" smtClean="0"/>
            <a:t> </a:t>
          </a:r>
          <a:r>
            <a:rPr lang="en-US" b="1" dirty="0" err="1" smtClean="0"/>
            <a:t>pengolahan</a:t>
          </a:r>
          <a:endParaRPr lang="en-US" b="1" dirty="0"/>
        </a:p>
      </dgm:t>
    </dgm:pt>
    <dgm:pt modelId="{D9CF4ED2-E941-4385-AE09-08973A5C33EF}" type="parTrans" cxnId="{9D13DA05-CD4F-49EC-9671-4B7F023289A2}">
      <dgm:prSet/>
      <dgm:spPr/>
      <dgm:t>
        <a:bodyPr/>
        <a:lstStyle/>
        <a:p>
          <a:endParaRPr lang="en-US"/>
        </a:p>
      </dgm:t>
    </dgm:pt>
    <dgm:pt modelId="{6E2CA7DB-5917-41B8-8E4A-8137342818A0}" type="sibTrans" cxnId="{9D13DA05-CD4F-49EC-9671-4B7F023289A2}">
      <dgm:prSet/>
      <dgm:spPr/>
      <dgm:t>
        <a:bodyPr/>
        <a:lstStyle/>
        <a:p>
          <a:endParaRPr lang="en-US"/>
        </a:p>
      </dgm:t>
    </dgm:pt>
    <dgm:pt modelId="{0B248E10-C95F-4D8C-B25C-5F0F6662CCD6}">
      <dgm:prSet/>
      <dgm:spPr/>
      <dgm:t>
        <a:bodyPr/>
        <a:lstStyle/>
        <a:p>
          <a:pPr rtl="0"/>
          <a:r>
            <a:rPr lang="en-US" b="1" dirty="0" smtClean="0"/>
            <a:t>SDM</a:t>
          </a:r>
          <a:endParaRPr lang="en-US" b="1" dirty="0"/>
        </a:p>
      </dgm:t>
    </dgm:pt>
    <dgm:pt modelId="{2796F9BB-0799-41E1-BB34-3E164EB2363B}" type="parTrans" cxnId="{55932273-B4CB-4F3C-9706-76AB20A60CDA}">
      <dgm:prSet/>
      <dgm:spPr/>
      <dgm:t>
        <a:bodyPr/>
        <a:lstStyle/>
        <a:p>
          <a:endParaRPr lang="en-US"/>
        </a:p>
      </dgm:t>
    </dgm:pt>
    <dgm:pt modelId="{5890E77C-96C9-494C-8C6A-B2403F411855}" type="sibTrans" cxnId="{55932273-B4CB-4F3C-9706-76AB20A60CDA}">
      <dgm:prSet/>
      <dgm:spPr/>
      <dgm:t>
        <a:bodyPr/>
        <a:lstStyle/>
        <a:p>
          <a:endParaRPr lang="en-US"/>
        </a:p>
      </dgm:t>
    </dgm:pt>
    <dgm:pt modelId="{128290FE-66D9-4AFA-93F3-D851A1050B4E}">
      <dgm:prSet/>
      <dgm:spPr/>
      <dgm:t>
        <a:bodyPr/>
        <a:lstStyle/>
        <a:p>
          <a:pPr rtl="0"/>
          <a:r>
            <a:rPr lang="en-US" b="1" dirty="0" err="1" smtClean="0"/>
            <a:t>Domisili</a:t>
          </a:r>
          <a:endParaRPr lang="en-US" b="1" dirty="0"/>
        </a:p>
      </dgm:t>
    </dgm:pt>
    <dgm:pt modelId="{8F79B439-E3A0-4944-AD46-EC75C32CD768}" type="parTrans" cxnId="{91D26AF7-DE07-4E93-8C6D-F3FC20E3938B}">
      <dgm:prSet/>
      <dgm:spPr/>
      <dgm:t>
        <a:bodyPr/>
        <a:lstStyle/>
        <a:p>
          <a:endParaRPr lang="en-US"/>
        </a:p>
      </dgm:t>
    </dgm:pt>
    <dgm:pt modelId="{BB9FF49C-443D-4247-8BA0-E3958DD0646C}" type="sibTrans" cxnId="{91D26AF7-DE07-4E93-8C6D-F3FC20E3938B}">
      <dgm:prSet/>
      <dgm:spPr/>
      <dgm:t>
        <a:bodyPr/>
        <a:lstStyle/>
        <a:p>
          <a:endParaRPr lang="en-US"/>
        </a:p>
      </dgm:t>
    </dgm:pt>
    <dgm:pt modelId="{E31302B9-C925-4498-98F9-50372BC3DB93}">
      <dgm:prSet/>
      <dgm:spPr/>
      <dgm:t>
        <a:bodyPr/>
        <a:lstStyle/>
        <a:p>
          <a:pPr rtl="0"/>
          <a:r>
            <a:rPr lang="en-US" b="1" dirty="0" err="1" smtClean="0"/>
            <a:t>Mematuhi</a:t>
          </a:r>
          <a:r>
            <a:rPr lang="en-US" b="1" dirty="0" smtClean="0"/>
            <a:t> </a:t>
          </a:r>
          <a:r>
            <a:rPr lang="en-US" b="1" dirty="0" err="1" smtClean="0"/>
            <a:t>aturan</a:t>
          </a:r>
          <a:r>
            <a:rPr lang="en-US" b="1" dirty="0" smtClean="0"/>
            <a:t> </a:t>
          </a:r>
          <a:r>
            <a:rPr lang="en-US" b="1" dirty="0" err="1" smtClean="0"/>
            <a:t>perbenihan</a:t>
          </a:r>
          <a:endParaRPr lang="en-US" b="1" dirty="0"/>
        </a:p>
      </dgm:t>
    </dgm:pt>
    <dgm:pt modelId="{9BE0A882-FA9A-4967-A970-38B76C146E38}" type="parTrans" cxnId="{B5F14EDF-82F4-4469-A9B0-0265869641EE}">
      <dgm:prSet/>
      <dgm:spPr/>
      <dgm:t>
        <a:bodyPr/>
        <a:lstStyle/>
        <a:p>
          <a:endParaRPr lang="en-US"/>
        </a:p>
      </dgm:t>
    </dgm:pt>
    <dgm:pt modelId="{05BF83A2-A971-47A8-B7D0-BDB4C468DBCF}" type="sibTrans" cxnId="{B5F14EDF-82F4-4469-A9B0-0265869641EE}">
      <dgm:prSet/>
      <dgm:spPr/>
      <dgm:t>
        <a:bodyPr/>
        <a:lstStyle/>
        <a:p>
          <a:endParaRPr lang="en-US"/>
        </a:p>
      </dgm:t>
    </dgm:pt>
    <dgm:pt modelId="{5C3A1BFC-92C4-4EEC-8BA7-ADE514C38C2F}" type="pres">
      <dgm:prSet presAssocID="{551990C2-8580-4868-A355-7501629428F1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78AF78A-11D4-452B-A346-14582F1F64C9}" type="pres">
      <dgm:prSet presAssocID="{D5DA8D6B-DC57-4346-A821-7DC1FEAB9EC4}" presName="horFlow" presStyleCnt="0"/>
      <dgm:spPr/>
    </dgm:pt>
    <dgm:pt modelId="{37B5CB79-1950-4A38-8D3B-9720F7E474DD}" type="pres">
      <dgm:prSet presAssocID="{D5DA8D6B-DC57-4346-A821-7DC1FEAB9EC4}" presName="bigChev" presStyleLbl="node1" presStyleIdx="0" presStyleCnt="9"/>
      <dgm:spPr/>
    </dgm:pt>
    <dgm:pt modelId="{0201EE69-3757-4BFB-A03E-B8260C1B94A6}" type="pres">
      <dgm:prSet presAssocID="{D5DA8D6B-DC57-4346-A821-7DC1FEAB9EC4}" presName="vSp" presStyleCnt="0"/>
      <dgm:spPr/>
    </dgm:pt>
    <dgm:pt modelId="{0DCDD863-4CE1-4A92-96F2-529A7449264C}" type="pres">
      <dgm:prSet presAssocID="{5EC6F507-0858-4174-B522-1636AF3C662D}" presName="horFlow" presStyleCnt="0"/>
      <dgm:spPr/>
    </dgm:pt>
    <dgm:pt modelId="{53F4D214-1C91-45D4-A218-B48C62E68221}" type="pres">
      <dgm:prSet presAssocID="{5EC6F507-0858-4174-B522-1636AF3C662D}" presName="bigChev" presStyleLbl="node1" presStyleIdx="1" presStyleCnt="9"/>
      <dgm:spPr/>
      <dgm:t>
        <a:bodyPr/>
        <a:lstStyle/>
        <a:p>
          <a:endParaRPr lang="en-US"/>
        </a:p>
      </dgm:t>
    </dgm:pt>
    <dgm:pt modelId="{E9307273-78CF-42C3-82AC-68B824ABB0DB}" type="pres">
      <dgm:prSet presAssocID="{5EC6F507-0858-4174-B522-1636AF3C662D}" presName="vSp" presStyleCnt="0"/>
      <dgm:spPr/>
    </dgm:pt>
    <dgm:pt modelId="{479664B9-8A8F-4955-ABCE-C8E470C78FC2}" type="pres">
      <dgm:prSet presAssocID="{1F6F9451-BF44-4FCF-B0AB-B2B8085706B1}" presName="horFlow" presStyleCnt="0"/>
      <dgm:spPr/>
    </dgm:pt>
    <dgm:pt modelId="{D1A0029E-D7D7-4D5D-93F7-5802D96FC78A}" type="pres">
      <dgm:prSet presAssocID="{1F6F9451-BF44-4FCF-B0AB-B2B8085706B1}" presName="bigChev" presStyleLbl="node1" presStyleIdx="2" presStyleCnt="9"/>
      <dgm:spPr/>
    </dgm:pt>
    <dgm:pt modelId="{2A0EE2C4-1140-421C-80D2-4CAB233A3EDB}" type="pres">
      <dgm:prSet presAssocID="{1F6F9451-BF44-4FCF-B0AB-B2B8085706B1}" presName="vSp" presStyleCnt="0"/>
      <dgm:spPr/>
    </dgm:pt>
    <dgm:pt modelId="{85810E92-2E1F-4359-998A-B3A88E77BA12}" type="pres">
      <dgm:prSet presAssocID="{AD767D3E-3731-49AC-B449-F18E12498075}" presName="horFlow" presStyleCnt="0"/>
      <dgm:spPr/>
    </dgm:pt>
    <dgm:pt modelId="{CFF2F0B0-7BBD-4E32-8B84-4EDC3EF96F19}" type="pres">
      <dgm:prSet presAssocID="{AD767D3E-3731-49AC-B449-F18E12498075}" presName="bigChev" presStyleLbl="node1" presStyleIdx="3" presStyleCnt="9"/>
      <dgm:spPr/>
      <dgm:t>
        <a:bodyPr/>
        <a:lstStyle/>
        <a:p>
          <a:endParaRPr lang="en-US"/>
        </a:p>
      </dgm:t>
    </dgm:pt>
    <dgm:pt modelId="{BEAE142F-271F-457E-8BE7-C56A408E133D}" type="pres">
      <dgm:prSet presAssocID="{AD767D3E-3731-49AC-B449-F18E12498075}" presName="vSp" presStyleCnt="0"/>
      <dgm:spPr/>
    </dgm:pt>
    <dgm:pt modelId="{573184A8-C90F-4C70-A7F8-1F29DF429B80}" type="pres">
      <dgm:prSet presAssocID="{DCBEC371-23C6-49C1-BB98-ADB56AF2576D}" presName="horFlow" presStyleCnt="0"/>
      <dgm:spPr/>
    </dgm:pt>
    <dgm:pt modelId="{92DFF8E2-D956-4CE5-8CEE-C37C328D5F9D}" type="pres">
      <dgm:prSet presAssocID="{DCBEC371-23C6-49C1-BB98-ADB56AF2576D}" presName="bigChev" presStyleLbl="node1" presStyleIdx="4" presStyleCnt="9"/>
      <dgm:spPr/>
    </dgm:pt>
    <dgm:pt modelId="{71F85A38-680C-4AC9-B84A-FF0DC70DE645}" type="pres">
      <dgm:prSet presAssocID="{DCBEC371-23C6-49C1-BB98-ADB56AF2576D}" presName="vSp" presStyleCnt="0"/>
      <dgm:spPr/>
    </dgm:pt>
    <dgm:pt modelId="{C405DA70-7252-4E27-B05D-DE3366598980}" type="pres">
      <dgm:prSet presAssocID="{C3B467A6-F56D-4070-9F36-36C44AA0DD2A}" presName="horFlow" presStyleCnt="0"/>
      <dgm:spPr/>
    </dgm:pt>
    <dgm:pt modelId="{E6623F80-A131-4BA2-A5B9-613A621F4A68}" type="pres">
      <dgm:prSet presAssocID="{C3B467A6-F56D-4070-9F36-36C44AA0DD2A}" presName="bigChev" presStyleLbl="node1" presStyleIdx="5" presStyleCnt="9"/>
      <dgm:spPr/>
    </dgm:pt>
    <dgm:pt modelId="{FE6D19FB-9073-4415-B406-9C33B44F8637}" type="pres">
      <dgm:prSet presAssocID="{C3B467A6-F56D-4070-9F36-36C44AA0DD2A}" presName="vSp" presStyleCnt="0"/>
      <dgm:spPr/>
    </dgm:pt>
    <dgm:pt modelId="{B3287E38-1AE2-4435-9EFE-955725AF30E7}" type="pres">
      <dgm:prSet presAssocID="{0B248E10-C95F-4D8C-B25C-5F0F6662CCD6}" presName="horFlow" presStyleCnt="0"/>
      <dgm:spPr/>
    </dgm:pt>
    <dgm:pt modelId="{A3336853-0C3B-433F-9075-D7E4044D6585}" type="pres">
      <dgm:prSet presAssocID="{0B248E10-C95F-4D8C-B25C-5F0F6662CCD6}" presName="bigChev" presStyleLbl="node1" presStyleIdx="6" presStyleCnt="9"/>
      <dgm:spPr/>
    </dgm:pt>
    <dgm:pt modelId="{DF64EF69-653A-41E6-921A-FAC97D60F095}" type="pres">
      <dgm:prSet presAssocID="{0B248E10-C95F-4D8C-B25C-5F0F6662CCD6}" presName="vSp" presStyleCnt="0"/>
      <dgm:spPr/>
    </dgm:pt>
    <dgm:pt modelId="{8213BEB9-D67A-4F36-9DFE-DD0865ACC9FC}" type="pres">
      <dgm:prSet presAssocID="{128290FE-66D9-4AFA-93F3-D851A1050B4E}" presName="horFlow" presStyleCnt="0"/>
      <dgm:spPr/>
    </dgm:pt>
    <dgm:pt modelId="{A6542873-0410-4793-9C33-D05CC7054FBA}" type="pres">
      <dgm:prSet presAssocID="{128290FE-66D9-4AFA-93F3-D851A1050B4E}" presName="bigChev" presStyleLbl="node1" presStyleIdx="7" presStyleCnt="9"/>
      <dgm:spPr/>
    </dgm:pt>
    <dgm:pt modelId="{1F0439D0-52E6-4DBA-9C0A-70532BFFDF32}" type="pres">
      <dgm:prSet presAssocID="{128290FE-66D9-4AFA-93F3-D851A1050B4E}" presName="vSp" presStyleCnt="0"/>
      <dgm:spPr/>
    </dgm:pt>
    <dgm:pt modelId="{7E09A119-7C03-4C19-85C3-AF9F6829CA22}" type="pres">
      <dgm:prSet presAssocID="{E31302B9-C925-4498-98F9-50372BC3DB93}" presName="horFlow" presStyleCnt="0"/>
      <dgm:spPr/>
    </dgm:pt>
    <dgm:pt modelId="{715715CE-5692-4130-AAFB-4FA10B06FB5D}" type="pres">
      <dgm:prSet presAssocID="{E31302B9-C925-4498-98F9-50372BC3DB93}" presName="bigChev" presStyleLbl="node1" presStyleIdx="8" presStyleCnt="9"/>
      <dgm:spPr/>
      <dgm:t>
        <a:bodyPr/>
        <a:lstStyle/>
        <a:p>
          <a:endParaRPr lang="en-US"/>
        </a:p>
      </dgm:t>
    </dgm:pt>
  </dgm:ptLst>
  <dgm:cxnLst>
    <dgm:cxn modelId="{BE2BB6C3-4A10-422F-BDCE-ED35049B5605}" srcId="{551990C2-8580-4868-A355-7501629428F1}" destId="{DCBEC371-23C6-49C1-BB98-ADB56AF2576D}" srcOrd="4" destOrd="0" parTransId="{D8C233AC-C88A-4C07-9036-AD6D541FE4F1}" sibTransId="{631BE0B8-56A7-4F08-81B8-0AF5B4FF4858}"/>
    <dgm:cxn modelId="{52A29446-B403-4273-B8E5-F88C22D574C8}" type="presOf" srcId="{551990C2-8580-4868-A355-7501629428F1}" destId="{5C3A1BFC-92C4-4EEC-8BA7-ADE514C38C2F}" srcOrd="0" destOrd="0" presId="urn:microsoft.com/office/officeart/2005/8/layout/lProcess3"/>
    <dgm:cxn modelId="{91FADFE2-D27A-4C77-B37E-A0BFB23679BE}" type="presOf" srcId="{0B248E10-C95F-4D8C-B25C-5F0F6662CCD6}" destId="{A3336853-0C3B-433F-9075-D7E4044D6585}" srcOrd="0" destOrd="0" presId="urn:microsoft.com/office/officeart/2005/8/layout/lProcess3"/>
    <dgm:cxn modelId="{317355A9-704F-4776-9A59-39CC4D26FC68}" srcId="{551990C2-8580-4868-A355-7501629428F1}" destId="{1F6F9451-BF44-4FCF-B0AB-B2B8085706B1}" srcOrd="2" destOrd="0" parTransId="{9D9C8916-9050-4BE1-8B02-0D3D15667D33}" sibTransId="{CBCF38E5-E392-41EA-8EDF-82FD48A9747A}"/>
    <dgm:cxn modelId="{B62A0F25-D1BE-409E-9E30-7FC7A6A289DF}" type="presOf" srcId="{D5DA8D6B-DC57-4346-A821-7DC1FEAB9EC4}" destId="{37B5CB79-1950-4A38-8D3B-9720F7E474DD}" srcOrd="0" destOrd="0" presId="urn:microsoft.com/office/officeart/2005/8/layout/lProcess3"/>
    <dgm:cxn modelId="{81CAE0CF-EF9E-4B4D-B415-E26AA09F9573}" type="presOf" srcId="{1F6F9451-BF44-4FCF-B0AB-B2B8085706B1}" destId="{D1A0029E-D7D7-4D5D-93F7-5802D96FC78A}" srcOrd="0" destOrd="0" presId="urn:microsoft.com/office/officeart/2005/8/layout/lProcess3"/>
    <dgm:cxn modelId="{B5F14EDF-82F4-4469-A9B0-0265869641EE}" srcId="{551990C2-8580-4868-A355-7501629428F1}" destId="{E31302B9-C925-4498-98F9-50372BC3DB93}" srcOrd="8" destOrd="0" parTransId="{9BE0A882-FA9A-4967-A970-38B76C146E38}" sibTransId="{05BF83A2-A971-47A8-B7D0-BDB4C468DBCF}"/>
    <dgm:cxn modelId="{28390DAD-F710-4395-9A99-2E5982129A29}" srcId="{551990C2-8580-4868-A355-7501629428F1}" destId="{D5DA8D6B-DC57-4346-A821-7DC1FEAB9EC4}" srcOrd="0" destOrd="0" parTransId="{42CB96B2-6DD7-4E89-B49B-12DD864B69BD}" sibTransId="{61F97992-091D-4E88-96F4-9FD0F64A3D16}"/>
    <dgm:cxn modelId="{A5D0696E-A746-4818-9A3B-561ADCAC7378}" type="presOf" srcId="{E31302B9-C925-4498-98F9-50372BC3DB93}" destId="{715715CE-5692-4130-AAFB-4FA10B06FB5D}" srcOrd="0" destOrd="0" presId="urn:microsoft.com/office/officeart/2005/8/layout/lProcess3"/>
    <dgm:cxn modelId="{55932273-B4CB-4F3C-9706-76AB20A60CDA}" srcId="{551990C2-8580-4868-A355-7501629428F1}" destId="{0B248E10-C95F-4D8C-B25C-5F0F6662CCD6}" srcOrd="6" destOrd="0" parTransId="{2796F9BB-0799-41E1-BB34-3E164EB2363B}" sibTransId="{5890E77C-96C9-494C-8C6A-B2403F411855}"/>
    <dgm:cxn modelId="{F9755395-7256-43C0-A1BD-8A48076237B0}" srcId="{551990C2-8580-4868-A355-7501629428F1}" destId="{AD767D3E-3731-49AC-B449-F18E12498075}" srcOrd="3" destOrd="0" parTransId="{AC803EB0-A4AF-4DCE-8CC5-2A0DB5A6ADD0}" sibTransId="{468A3519-F80F-4B05-9B18-BCFBDBEE510A}"/>
    <dgm:cxn modelId="{F5AC4713-3734-4A9C-AD22-47B9C96C7BE6}" type="presOf" srcId="{DCBEC371-23C6-49C1-BB98-ADB56AF2576D}" destId="{92DFF8E2-D956-4CE5-8CEE-C37C328D5F9D}" srcOrd="0" destOrd="0" presId="urn:microsoft.com/office/officeart/2005/8/layout/lProcess3"/>
    <dgm:cxn modelId="{91D26AF7-DE07-4E93-8C6D-F3FC20E3938B}" srcId="{551990C2-8580-4868-A355-7501629428F1}" destId="{128290FE-66D9-4AFA-93F3-D851A1050B4E}" srcOrd="7" destOrd="0" parTransId="{8F79B439-E3A0-4944-AD46-EC75C32CD768}" sibTransId="{BB9FF49C-443D-4247-8BA0-E3958DD0646C}"/>
    <dgm:cxn modelId="{DA8037F2-285F-45A6-B792-7D2768D9FAD3}" type="presOf" srcId="{C3B467A6-F56D-4070-9F36-36C44AA0DD2A}" destId="{E6623F80-A131-4BA2-A5B9-613A621F4A68}" srcOrd="0" destOrd="0" presId="urn:microsoft.com/office/officeart/2005/8/layout/lProcess3"/>
    <dgm:cxn modelId="{AC6AE9F9-107E-40E5-92CF-D2A03C4FDEF8}" srcId="{551990C2-8580-4868-A355-7501629428F1}" destId="{5EC6F507-0858-4174-B522-1636AF3C662D}" srcOrd="1" destOrd="0" parTransId="{0250C51F-2C79-4ED2-A531-69C898ACE577}" sibTransId="{D0AC03B7-5AA6-44D9-9439-FFCD18A2A1F7}"/>
    <dgm:cxn modelId="{838C2C7E-E918-4789-8BC5-AB435C6D30B5}" type="presOf" srcId="{128290FE-66D9-4AFA-93F3-D851A1050B4E}" destId="{A6542873-0410-4793-9C33-D05CC7054FBA}" srcOrd="0" destOrd="0" presId="urn:microsoft.com/office/officeart/2005/8/layout/lProcess3"/>
    <dgm:cxn modelId="{F87186FD-BC6F-48D7-ADFB-C9EF58AD3CF6}" type="presOf" srcId="{5EC6F507-0858-4174-B522-1636AF3C662D}" destId="{53F4D214-1C91-45D4-A218-B48C62E68221}" srcOrd="0" destOrd="0" presId="urn:microsoft.com/office/officeart/2005/8/layout/lProcess3"/>
    <dgm:cxn modelId="{9D13DA05-CD4F-49EC-9671-4B7F023289A2}" srcId="{551990C2-8580-4868-A355-7501629428F1}" destId="{C3B467A6-F56D-4070-9F36-36C44AA0DD2A}" srcOrd="5" destOrd="0" parTransId="{D9CF4ED2-E941-4385-AE09-08973A5C33EF}" sibTransId="{6E2CA7DB-5917-41B8-8E4A-8137342818A0}"/>
    <dgm:cxn modelId="{458B2069-0C9E-42FD-9403-6104639D46CB}" type="presOf" srcId="{AD767D3E-3731-49AC-B449-F18E12498075}" destId="{CFF2F0B0-7BBD-4E32-8B84-4EDC3EF96F19}" srcOrd="0" destOrd="0" presId="urn:microsoft.com/office/officeart/2005/8/layout/lProcess3"/>
    <dgm:cxn modelId="{F9E66F4F-5102-4BC3-B02C-A35A2A8B5AD2}" type="presParOf" srcId="{5C3A1BFC-92C4-4EEC-8BA7-ADE514C38C2F}" destId="{F78AF78A-11D4-452B-A346-14582F1F64C9}" srcOrd="0" destOrd="0" presId="urn:microsoft.com/office/officeart/2005/8/layout/lProcess3"/>
    <dgm:cxn modelId="{2F16C84F-752D-496D-B86F-BFD70631B052}" type="presParOf" srcId="{F78AF78A-11D4-452B-A346-14582F1F64C9}" destId="{37B5CB79-1950-4A38-8D3B-9720F7E474DD}" srcOrd="0" destOrd="0" presId="urn:microsoft.com/office/officeart/2005/8/layout/lProcess3"/>
    <dgm:cxn modelId="{7335F4C2-BA27-4D64-94F9-EA7170D68904}" type="presParOf" srcId="{5C3A1BFC-92C4-4EEC-8BA7-ADE514C38C2F}" destId="{0201EE69-3757-4BFB-A03E-B8260C1B94A6}" srcOrd="1" destOrd="0" presId="urn:microsoft.com/office/officeart/2005/8/layout/lProcess3"/>
    <dgm:cxn modelId="{447F9923-EB0A-4EE1-93D4-4398B3E7F0F5}" type="presParOf" srcId="{5C3A1BFC-92C4-4EEC-8BA7-ADE514C38C2F}" destId="{0DCDD863-4CE1-4A92-96F2-529A7449264C}" srcOrd="2" destOrd="0" presId="urn:microsoft.com/office/officeart/2005/8/layout/lProcess3"/>
    <dgm:cxn modelId="{DBF97C98-4725-4D72-BDE7-64E024090173}" type="presParOf" srcId="{0DCDD863-4CE1-4A92-96F2-529A7449264C}" destId="{53F4D214-1C91-45D4-A218-B48C62E68221}" srcOrd="0" destOrd="0" presId="urn:microsoft.com/office/officeart/2005/8/layout/lProcess3"/>
    <dgm:cxn modelId="{62598E98-9FA2-4FDB-A27E-273425532C1D}" type="presParOf" srcId="{5C3A1BFC-92C4-4EEC-8BA7-ADE514C38C2F}" destId="{E9307273-78CF-42C3-82AC-68B824ABB0DB}" srcOrd="3" destOrd="0" presId="urn:microsoft.com/office/officeart/2005/8/layout/lProcess3"/>
    <dgm:cxn modelId="{7CF13546-1CF8-4D84-A4F4-49A4C8FE30DD}" type="presParOf" srcId="{5C3A1BFC-92C4-4EEC-8BA7-ADE514C38C2F}" destId="{479664B9-8A8F-4955-ABCE-C8E470C78FC2}" srcOrd="4" destOrd="0" presId="urn:microsoft.com/office/officeart/2005/8/layout/lProcess3"/>
    <dgm:cxn modelId="{1D57ADF9-C418-421E-9D33-6CDE3B1F1D8D}" type="presParOf" srcId="{479664B9-8A8F-4955-ABCE-C8E470C78FC2}" destId="{D1A0029E-D7D7-4D5D-93F7-5802D96FC78A}" srcOrd="0" destOrd="0" presId="urn:microsoft.com/office/officeart/2005/8/layout/lProcess3"/>
    <dgm:cxn modelId="{CAA7E528-D4C9-4C7D-B8CE-F78AFF46FEEC}" type="presParOf" srcId="{5C3A1BFC-92C4-4EEC-8BA7-ADE514C38C2F}" destId="{2A0EE2C4-1140-421C-80D2-4CAB233A3EDB}" srcOrd="5" destOrd="0" presId="urn:microsoft.com/office/officeart/2005/8/layout/lProcess3"/>
    <dgm:cxn modelId="{A39600BC-5265-462F-BC11-9EA2F343625D}" type="presParOf" srcId="{5C3A1BFC-92C4-4EEC-8BA7-ADE514C38C2F}" destId="{85810E92-2E1F-4359-998A-B3A88E77BA12}" srcOrd="6" destOrd="0" presId="urn:microsoft.com/office/officeart/2005/8/layout/lProcess3"/>
    <dgm:cxn modelId="{8C53C943-85DE-4DF8-941B-E5E7F1F60B31}" type="presParOf" srcId="{85810E92-2E1F-4359-998A-B3A88E77BA12}" destId="{CFF2F0B0-7BBD-4E32-8B84-4EDC3EF96F19}" srcOrd="0" destOrd="0" presId="urn:microsoft.com/office/officeart/2005/8/layout/lProcess3"/>
    <dgm:cxn modelId="{27375BEC-FFDE-4DE1-8112-6D73F49793C9}" type="presParOf" srcId="{5C3A1BFC-92C4-4EEC-8BA7-ADE514C38C2F}" destId="{BEAE142F-271F-457E-8BE7-C56A408E133D}" srcOrd="7" destOrd="0" presId="urn:microsoft.com/office/officeart/2005/8/layout/lProcess3"/>
    <dgm:cxn modelId="{21DEBD9C-76F4-4EB3-94E8-1A92F137DB63}" type="presParOf" srcId="{5C3A1BFC-92C4-4EEC-8BA7-ADE514C38C2F}" destId="{573184A8-C90F-4C70-A7F8-1F29DF429B80}" srcOrd="8" destOrd="0" presId="urn:microsoft.com/office/officeart/2005/8/layout/lProcess3"/>
    <dgm:cxn modelId="{F6C2C47C-46A0-4AD4-B584-28C90F1F17D8}" type="presParOf" srcId="{573184A8-C90F-4C70-A7F8-1F29DF429B80}" destId="{92DFF8E2-D956-4CE5-8CEE-C37C328D5F9D}" srcOrd="0" destOrd="0" presId="urn:microsoft.com/office/officeart/2005/8/layout/lProcess3"/>
    <dgm:cxn modelId="{D83EF39B-2D2B-4EB8-9B75-CA6F2DCA8BF2}" type="presParOf" srcId="{5C3A1BFC-92C4-4EEC-8BA7-ADE514C38C2F}" destId="{71F85A38-680C-4AC9-B84A-FF0DC70DE645}" srcOrd="9" destOrd="0" presId="urn:microsoft.com/office/officeart/2005/8/layout/lProcess3"/>
    <dgm:cxn modelId="{DCEB1D80-C018-4C37-93E5-D8CF049C8023}" type="presParOf" srcId="{5C3A1BFC-92C4-4EEC-8BA7-ADE514C38C2F}" destId="{C405DA70-7252-4E27-B05D-DE3366598980}" srcOrd="10" destOrd="0" presId="urn:microsoft.com/office/officeart/2005/8/layout/lProcess3"/>
    <dgm:cxn modelId="{EEE299C3-9F0E-4685-9D9C-92A586CD9ACC}" type="presParOf" srcId="{C405DA70-7252-4E27-B05D-DE3366598980}" destId="{E6623F80-A131-4BA2-A5B9-613A621F4A68}" srcOrd="0" destOrd="0" presId="urn:microsoft.com/office/officeart/2005/8/layout/lProcess3"/>
    <dgm:cxn modelId="{F2608E2F-9B5B-4B8E-BB47-F0967CB51157}" type="presParOf" srcId="{5C3A1BFC-92C4-4EEC-8BA7-ADE514C38C2F}" destId="{FE6D19FB-9073-4415-B406-9C33B44F8637}" srcOrd="11" destOrd="0" presId="urn:microsoft.com/office/officeart/2005/8/layout/lProcess3"/>
    <dgm:cxn modelId="{31802635-F348-46B0-B961-50008413F01A}" type="presParOf" srcId="{5C3A1BFC-92C4-4EEC-8BA7-ADE514C38C2F}" destId="{B3287E38-1AE2-4435-9EFE-955725AF30E7}" srcOrd="12" destOrd="0" presId="urn:microsoft.com/office/officeart/2005/8/layout/lProcess3"/>
    <dgm:cxn modelId="{E7C50532-B75F-4FBA-97AB-5330E7F4B22A}" type="presParOf" srcId="{B3287E38-1AE2-4435-9EFE-955725AF30E7}" destId="{A3336853-0C3B-433F-9075-D7E4044D6585}" srcOrd="0" destOrd="0" presId="urn:microsoft.com/office/officeart/2005/8/layout/lProcess3"/>
    <dgm:cxn modelId="{F071B789-2AA7-4958-A9EB-4F4F0F1720EB}" type="presParOf" srcId="{5C3A1BFC-92C4-4EEC-8BA7-ADE514C38C2F}" destId="{DF64EF69-653A-41E6-921A-FAC97D60F095}" srcOrd="13" destOrd="0" presId="urn:microsoft.com/office/officeart/2005/8/layout/lProcess3"/>
    <dgm:cxn modelId="{6B8D81C6-3BCB-40C2-997F-EE173D13D89A}" type="presParOf" srcId="{5C3A1BFC-92C4-4EEC-8BA7-ADE514C38C2F}" destId="{8213BEB9-D67A-4F36-9DFE-DD0865ACC9FC}" srcOrd="14" destOrd="0" presId="urn:microsoft.com/office/officeart/2005/8/layout/lProcess3"/>
    <dgm:cxn modelId="{1B82AACD-6ED9-4027-B885-1CBA55824835}" type="presParOf" srcId="{8213BEB9-D67A-4F36-9DFE-DD0865ACC9FC}" destId="{A6542873-0410-4793-9C33-D05CC7054FBA}" srcOrd="0" destOrd="0" presId="urn:microsoft.com/office/officeart/2005/8/layout/lProcess3"/>
    <dgm:cxn modelId="{3011A2B1-882D-4F8B-8F80-96F520DA3C97}" type="presParOf" srcId="{5C3A1BFC-92C4-4EEC-8BA7-ADE514C38C2F}" destId="{1F0439D0-52E6-4DBA-9C0A-70532BFFDF32}" srcOrd="15" destOrd="0" presId="urn:microsoft.com/office/officeart/2005/8/layout/lProcess3"/>
    <dgm:cxn modelId="{B248E546-6BF5-4B2D-989A-5A50DB5F18C3}" type="presParOf" srcId="{5C3A1BFC-92C4-4EEC-8BA7-ADE514C38C2F}" destId="{7E09A119-7C03-4C19-85C3-AF9F6829CA22}" srcOrd="16" destOrd="0" presId="urn:microsoft.com/office/officeart/2005/8/layout/lProcess3"/>
    <dgm:cxn modelId="{F1246700-4F39-4145-92B5-A2E0E17422FE}" type="presParOf" srcId="{7E09A119-7C03-4C19-85C3-AF9F6829CA22}" destId="{715715CE-5692-4130-AAFB-4FA10B06FB5D}" srcOrd="0" destOrd="0" presId="urn:microsoft.com/office/officeart/2005/8/layout/l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72473CC-CB4F-4806-93F0-5CE2FB34FF22}" type="datetimeFigureOut">
              <a:rPr lang="en-US" smtClean="0"/>
              <a:t>25-Feb-19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E2B8B06-5A1E-469D-8B9E-D273121226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Callout 16"/>
          <p:cNvSpPr/>
          <p:nvPr/>
        </p:nvSpPr>
        <p:spPr>
          <a:xfrm>
            <a:off x="2667000" y="1524000"/>
            <a:ext cx="3048000" cy="44196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52600" y="304801"/>
            <a:ext cx="7162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PERSYARATAN PELAYANAN</a:t>
            </a:r>
            <a:endParaRPr 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905000" y="990600"/>
            <a:ext cx="68580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486400" y="1752600"/>
          <a:ext cx="2590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590800" y="3429000"/>
            <a:ext cx="2362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SERTIFIKASI BENIH</a:t>
            </a:r>
            <a:endParaRPr 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Callout 16"/>
          <p:cNvSpPr/>
          <p:nvPr/>
        </p:nvSpPr>
        <p:spPr>
          <a:xfrm>
            <a:off x="2667000" y="1524000"/>
            <a:ext cx="3048000" cy="44196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52600" y="304801"/>
            <a:ext cx="7162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PERSYARATAN PELAYANAN</a:t>
            </a:r>
            <a:endParaRPr 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905000" y="990600"/>
            <a:ext cx="68580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867400" y="1752600"/>
          <a:ext cx="2590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590800" y="3371671"/>
            <a:ext cx="2362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PELABELAN ULANG BENIH</a:t>
            </a:r>
            <a:endParaRPr 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Callout 16"/>
          <p:cNvSpPr/>
          <p:nvPr/>
        </p:nvSpPr>
        <p:spPr>
          <a:xfrm>
            <a:off x="2667000" y="1524000"/>
            <a:ext cx="3048000" cy="44196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52600" y="304801"/>
            <a:ext cx="7162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PERSYARATAN PELAYANAN</a:t>
            </a:r>
            <a:endParaRPr 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905000" y="990600"/>
            <a:ext cx="68580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486400" y="1219200"/>
          <a:ext cx="2590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3050738" y="1524000"/>
            <a:ext cx="1292662" cy="4495800"/>
          </a:xfrm>
          <a:prstGeom prst="rect">
            <a:avLst/>
          </a:prstGeom>
          <a:noFill/>
        </p:spPr>
        <p:txBody>
          <a:bodyPr vert="vert270"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REKOMENDASI / KOMPETENSI PRODUSEN / PENGEDAR</a:t>
            </a:r>
            <a:endParaRPr 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</TotalTime>
  <Words>60</Words>
  <Application>Microsoft Office PowerPoint</Application>
  <PresentationFormat>On-screen Show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Oriel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</cp:revision>
  <dcterms:created xsi:type="dcterms:W3CDTF">2019-02-25T03:48:07Z</dcterms:created>
  <dcterms:modified xsi:type="dcterms:W3CDTF">2019-02-25T04:12:46Z</dcterms:modified>
</cp:coreProperties>
</file>